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  <p:sldMasterId id="2147483795" r:id="rId2"/>
    <p:sldMasterId id="2147483836" r:id="rId3"/>
  </p:sldMasterIdLst>
  <p:handoutMasterIdLst>
    <p:handoutMasterId r:id="rId19"/>
  </p:handoutMasterIdLst>
  <p:sldIdLst>
    <p:sldId id="256" r:id="rId4"/>
    <p:sldId id="257" r:id="rId5"/>
    <p:sldId id="258" r:id="rId6"/>
    <p:sldId id="261" r:id="rId7"/>
    <p:sldId id="263" r:id="rId8"/>
    <p:sldId id="270" r:id="rId9"/>
    <p:sldId id="264" r:id="rId10"/>
    <p:sldId id="262" r:id="rId11"/>
    <p:sldId id="265" r:id="rId12"/>
    <p:sldId id="266" r:id="rId13"/>
    <p:sldId id="271" r:id="rId14"/>
    <p:sldId id="272" r:id="rId15"/>
    <p:sldId id="269" r:id="rId16"/>
    <p:sldId id="268" r:id="rId17"/>
    <p:sldId id="267" r:id="rId1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FCB9-9E52-410B-BCBF-176116B9AF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4CFE8-818C-498F-A91F-954CDDA5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24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2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0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1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2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41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2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99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57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2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8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14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9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4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43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21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59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04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04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26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8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18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61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19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8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0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4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9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5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1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2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0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1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PMC.exe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25105;&#28858;&#20160;&#40636;&#35201;&#21162;&#21147;.mp4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PMC.exe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KobeFinal.mp4" TargetMode="Externa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" y="1014724"/>
            <a:ext cx="7457535" cy="559315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9247" y="668643"/>
            <a:ext cx="7586684" cy="894271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ln w="28575">
                  <a:noFill/>
                </a:ln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我們這一班 </a:t>
            </a:r>
            <a:r>
              <a:rPr lang="en-US" altLang="zh-TW" b="1" dirty="0" smtClean="0">
                <a:ln w="28575">
                  <a:noFill/>
                </a:ln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n w="28575">
                  <a:noFill/>
                </a:ln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n w="28575">
                  <a:noFill/>
                </a:ln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為什麼要努力讀書</a:t>
            </a:r>
            <a:endParaRPr lang="zh-TW" altLang="en-US" b="1" dirty="0">
              <a:ln w="28575">
                <a:noFill/>
              </a:ln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54592" y="1667417"/>
            <a:ext cx="3689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rgbClr val="00B050"/>
                </a:solidFill>
              </a:rPr>
              <a:t>We Are Family!</a:t>
            </a:r>
            <a:endParaRPr lang="zh-TW" altLang="en-US" sz="4400" dirty="0">
              <a:solidFill>
                <a:srgbClr val="00B050"/>
              </a:solidFill>
            </a:endParaRPr>
          </a:p>
        </p:txBody>
      </p:sp>
      <p:pic>
        <p:nvPicPr>
          <p:cNvPr id="3" name="Forrest Gump - Music - Forrest Gump Sco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2410" y="5762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討論、分享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K" altLang="zh-TW" sz="4000" b="1" dirty="0">
                <a:latin typeface="標楷體" panose="03000509000000000000" pitchFamily="65" charset="-120"/>
              </a:rPr>
              <a:t>如何規劃這個月</a:t>
            </a:r>
            <a:r>
              <a:rPr lang="zh-TW" altLang="zh-TW" sz="4000" b="1" dirty="0">
                <a:latin typeface="標楷體" panose="03000509000000000000" pitchFamily="65" charset="-120"/>
              </a:rPr>
              <a:t>（</a:t>
            </a:r>
            <a:r>
              <a:rPr lang="en-US" altLang="zh-TW" sz="4000" b="1" dirty="0">
                <a:latin typeface="標楷體" panose="03000509000000000000" pitchFamily="65" charset="-120"/>
              </a:rPr>
              <a:t>6</a:t>
            </a:r>
            <a:r>
              <a:rPr lang="zh-HK" altLang="zh-TW" sz="4000" b="1" dirty="0">
                <a:latin typeface="標楷體" panose="03000509000000000000" pitchFamily="65" charset="-120"/>
              </a:rPr>
              <a:t>月</a:t>
            </a:r>
            <a:r>
              <a:rPr lang="zh-TW" altLang="zh-TW" sz="4000" b="1" dirty="0">
                <a:latin typeface="標楷體" panose="03000509000000000000" pitchFamily="65" charset="-120"/>
              </a:rPr>
              <a:t>）</a:t>
            </a:r>
            <a:r>
              <a:rPr lang="zh-HK" altLang="zh-TW" sz="4000" b="1" dirty="0">
                <a:latin typeface="標楷體" panose="03000509000000000000" pitchFamily="65" charset="-120"/>
              </a:rPr>
              <a:t>我的努力時間表</a:t>
            </a:r>
            <a:r>
              <a:rPr lang="zh-TW" altLang="zh-TW" sz="4000" b="1" dirty="0">
                <a:latin typeface="標楷體" panose="03000509000000000000" pitchFamily="65" charset="-120"/>
              </a:rPr>
              <a:t>（</a:t>
            </a:r>
            <a:r>
              <a:rPr lang="zh-HK" altLang="zh-TW" sz="4000" b="1" dirty="0">
                <a:latin typeface="標楷體" panose="03000509000000000000" pitchFamily="65" charset="-120"/>
              </a:rPr>
              <a:t>需考慮可行性及成效</a:t>
            </a:r>
            <a:r>
              <a:rPr lang="zh-TW" altLang="zh-TW" sz="4000" b="1" dirty="0">
                <a:latin typeface="標楷體" panose="03000509000000000000" pitchFamily="65" charset="-120"/>
              </a:rPr>
              <a:t>）</a:t>
            </a:r>
            <a:endParaRPr lang="en-US" altLang="zh-HK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我的目標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en-US" altLang="zh-HK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</a:t>
            </a:r>
            <a:r>
              <a:rPr lang="zh-HK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</a:t>
            </a:r>
            <a:r>
              <a:rPr lang="zh-HK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後的時間安排</a:t>
            </a:r>
            <a:r>
              <a:rPr lang="zh-TW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r>
              <a:rPr lang="zh-HK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星期六</a:t>
            </a:r>
            <a:r>
              <a:rPr lang="zh-HK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、日的時間安排</a:t>
            </a:r>
            <a:r>
              <a:rPr lang="zh-TW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89594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討論、分享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K" altLang="zh-TW" sz="4000" b="1" dirty="0"/>
              <a:t>當我意志不足時</a:t>
            </a:r>
            <a:r>
              <a:rPr lang="zh-TW" altLang="zh-TW" sz="4000" b="1" dirty="0"/>
              <a:t>，</a:t>
            </a:r>
            <a:r>
              <a:rPr lang="zh-HK" altLang="zh-TW" sz="4000" b="1" dirty="0"/>
              <a:t>如何刻服</a:t>
            </a:r>
            <a:r>
              <a:rPr lang="zh-TW" altLang="zh-TW" sz="4000" b="1" dirty="0" smtClean="0"/>
              <a:t>？</a:t>
            </a:r>
            <a:endParaRPr lang="en-US" altLang="zh-TW" sz="4000" b="1" dirty="0" smtClean="0"/>
          </a:p>
          <a:p>
            <a:r>
              <a:rPr lang="zh-HK" altLang="zh-TW" sz="4000" b="1" dirty="0"/>
              <a:t>期待努力後</a:t>
            </a:r>
            <a:r>
              <a:rPr lang="zh-TW" altLang="zh-TW" sz="4000" b="1" dirty="0"/>
              <a:t>（</a:t>
            </a:r>
            <a:r>
              <a:rPr lang="en-US" altLang="zh-TW" sz="4000" b="1" dirty="0"/>
              <a:t>6</a:t>
            </a:r>
            <a:r>
              <a:rPr lang="zh-HK" altLang="zh-TW" sz="4000" b="1" dirty="0"/>
              <a:t>月</a:t>
            </a:r>
            <a:r>
              <a:rPr lang="en-US" altLang="zh-TW" sz="4000" b="1" dirty="0"/>
              <a:t>27</a:t>
            </a:r>
            <a:r>
              <a:rPr lang="zh-HK" altLang="zh-TW" sz="4000" b="1" dirty="0"/>
              <a:t>日</a:t>
            </a:r>
            <a:r>
              <a:rPr lang="zh-TW" altLang="zh-TW" sz="4000" b="1" dirty="0"/>
              <a:t>）</a:t>
            </a:r>
            <a:r>
              <a:rPr lang="zh-HK" altLang="zh-TW" sz="4000" b="1" dirty="0"/>
              <a:t>的我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4740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討論、分享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K" altLang="zh-TW" sz="4000" b="1" dirty="0"/>
              <a:t>經過一翻努力後的成功例子</a:t>
            </a:r>
            <a:r>
              <a:rPr lang="zh-TW" altLang="zh-TW" sz="4000" b="1" dirty="0"/>
              <a:t>（</a:t>
            </a:r>
            <a:r>
              <a:rPr lang="zh-HK" altLang="zh-TW" sz="4000" b="1" dirty="0"/>
              <a:t>關於學習和積極生活</a:t>
            </a:r>
            <a:r>
              <a:rPr lang="zh-TW" altLang="zh-TW" sz="4000" b="1" dirty="0"/>
              <a:t>）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2251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就讀本校優勢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860151"/>
            <a:ext cx="7772400" cy="405079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000" b="1" dirty="0" smtClean="0"/>
              <a:t>學業成績良好</a:t>
            </a:r>
            <a:r>
              <a:rPr lang="en-US" altLang="zh-TW" sz="4000" b="1" dirty="0" smtClean="0"/>
              <a:t>(PISA)</a:t>
            </a:r>
          </a:p>
          <a:p>
            <a:r>
              <a:rPr lang="zh-TW" altLang="en-US" sz="4000" b="1" dirty="0"/>
              <a:t>保送成功率高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北大醫科</a:t>
            </a:r>
            <a:r>
              <a:rPr lang="en-US" altLang="zh-TW" sz="4000" b="1" dirty="0" smtClean="0"/>
              <a:t>)</a:t>
            </a:r>
          </a:p>
          <a:p>
            <a:r>
              <a:rPr lang="zh-TW" altLang="en-US" sz="4000" b="1" dirty="0" smtClean="0"/>
              <a:t>學習氣氛良好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校譽良好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比賽的獎項令人鼓舞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交流學習機會多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同善堂植理遍佈全澳各行各業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463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寄語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360" y="1847088"/>
            <a:ext cx="7772400" cy="4050792"/>
          </a:xfrm>
        </p:spPr>
        <p:txBody>
          <a:bodyPr>
            <a:normAutofit/>
          </a:bodyPr>
          <a:lstStyle/>
          <a:p>
            <a:r>
              <a:rPr lang="zh-TW" altLang="en-US" sz="5400" b="1" dirty="0" smtClean="0"/>
              <a:t>成就人生，需要儲備能量，蘊釀成果。</a:t>
            </a:r>
            <a:endParaRPr lang="zh-TW" altLang="en-US" sz="5400" b="1" dirty="0"/>
          </a:p>
        </p:txBody>
      </p:sp>
      <p:pic>
        <p:nvPicPr>
          <p:cNvPr id="4" name="圖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2" y="4374152"/>
            <a:ext cx="2015127" cy="163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345643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7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互勉　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48194" y="1925466"/>
            <a:ext cx="8210006" cy="405079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/>
              <a:t>努力讀書</a:t>
            </a:r>
            <a:r>
              <a:rPr lang="zh-TW" altLang="en-US" sz="6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→</a:t>
            </a:r>
            <a:r>
              <a:rPr lang="zh-TW" altLang="en-US" sz="6000" b="1" dirty="0" smtClean="0"/>
              <a:t>選擇</a:t>
            </a:r>
            <a:r>
              <a:rPr lang="zh-TW" altLang="en-US" sz="6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→</a:t>
            </a:r>
            <a:r>
              <a:rPr lang="zh-TW" altLang="en-US" sz="6000" b="1" dirty="0"/>
              <a:t>夢想</a:t>
            </a:r>
          </a:p>
        </p:txBody>
      </p:sp>
      <p:pic>
        <p:nvPicPr>
          <p:cNvPr id="2" name="圖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97" y="3802788"/>
            <a:ext cx="3633698" cy="23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日，星期天</a:t>
            </a:r>
            <a:r>
              <a:rPr lang="en-US" altLang="zh-TW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4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9:04</a:t>
            </a:r>
            <a:endParaRPr lang="zh-TW" altLang="en-US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4" y="2170203"/>
            <a:ext cx="5068378" cy="3781790"/>
          </a:xfrm>
        </p:spPr>
      </p:pic>
      <p:sp>
        <p:nvSpPr>
          <p:cNvPr id="3" name="橢圓形圖說文字 2"/>
          <p:cNvSpPr/>
          <p:nvPr/>
        </p:nvSpPr>
        <p:spPr>
          <a:xfrm rot="4944095">
            <a:off x="5053869" y="1334658"/>
            <a:ext cx="3010169" cy="43729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264330" y="2366963"/>
            <a:ext cx="3344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仔仔</a:t>
            </a:r>
            <a:r>
              <a:rPr lang="en-US" altLang="zh-TW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小四</a:t>
            </a:r>
            <a:r>
              <a:rPr lang="en-US" altLang="zh-TW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嘩！</a:t>
            </a:r>
            <a:r>
              <a:rPr lang="en-US" altLang="zh-TW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點啦，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無時間食雞打皇者！</a:t>
            </a:r>
            <a:r>
              <a:rPr lang="en-US" altLang="zh-TW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83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94060" y="201784"/>
            <a:ext cx="4794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9:30-12:30</a:t>
            </a:r>
          </a:p>
          <a:p>
            <a:r>
              <a:rPr lang="zh-TW" altLang="en-US" sz="4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試默</a:t>
            </a:r>
            <a:r>
              <a:rPr lang="en-US" altLang="zh-TW" sz="4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工作紙</a:t>
            </a:r>
            <a:endParaRPr lang="zh-TW" altLang="en-US" sz="44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0" b="-4375"/>
          <a:stretch/>
        </p:blipFill>
        <p:spPr>
          <a:xfrm>
            <a:off x="395051" y="3254259"/>
            <a:ext cx="3314144" cy="2811892"/>
          </a:xfrm>
        </p:spPr>
      </p:pic>
      <p:sp>
        <p:nvSpPr>
          <p:cNvPr id="10" name="橢圓形圖說文字 9"/>
          <p:cNvSpPr/>
          <p:nvPr/>
        </p:nvSpPr>
        <p:spPr>
          <a:xfrm rot="5400000">
            <a:off x="5167290" y="2274738"/>
            <a:ext cx="2010242" cy="55725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921129" y="4300971"/>
            <a:ext cx="4794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仔仔：</a:t>
            </a:r>
            <a:r>
              <a:rPr lang="zh-TW" altLang="en-US" sz="4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為什麼我要努力讀書？</a:t>
            </a:r>
            <a:endParaRPr lang="zh-TW" altLang="en-US" sz="4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69" y="-168709"/>
            <a:ext cx="3278777" cy="3278777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 rot="12911798">
            <a:off x="3472455" y="946939"/>
            <a:ext cx="3232386" cy="3029010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709195" y="1238114"/>
            <a:ext cx="26089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外婆：小孩子要這麼辛苦嗎？</a:t>
            </a:r>
            <a:endParaRPr lang="en-US" altLang="zh-TW" sz="4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9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討論、分享</a:t>
            </a:r>
            <a:r>
              <a:rPr lang="en-US" altLang="zh-TW" dirty="0" smtClean="0"/>
              <a:t>: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我的夢想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為什麼我要努力讀書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2" y="4374152"/>
            <a:ext cx="2015127" cy="16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來自媽媽的愛：</a:t>
            </a:r>
            <a:r>
              <a:rPr lang="en-US" altLang="zh-TW" sz="4000" dirty="0"/>
              <a:t>(</a:t>
            </a:r>
            <a:r>
              <a:rPr lang="zh-TW" altLang="en-US" sz="4000" dirty="0"/>
              <a:t>摘錄自龍應台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「孩子</a:t>
            </a:r>
            <a:r>
              <a:rPr lang="zh-CN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，我要求你讀書用功，不是因為我要你跟別人比成績，而是因為，我</a:t>
            </a:r>
            <a:r>
              <a:rPr lang="zh-CN" altLang="en-US" sz="5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希望你將來會擁有選擇的權利</a:t>
            </a:r>
            <a:r>
              <a:rPr lang="zh-CN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，選擇有意義、有時間的工作，而不是被迫謀生。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24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來自媽媽的愛：</a:t>
            </a:r>
            <a:endParaRPr lang="zh-TW" altLang="en-US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你的工作在你心中有意義，你就有成就感</a:t>
            </a:r>
            <a:r>
              <a:rPr lang="zh-CN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4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當你的工作給你時間，不剝奪你的生活，你就有尊嚴。成就感和尊嚴，</a:t>
            </a:r>
            <a:r>
              <a:rPr lang="zh-CN" altLang="en-US" sz="5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給你快樂</a:t>
            </a:r>
            <a:r>
              <a:rPr lang="zh-CN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。”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47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來自媽媽的愛：</a:t>
            </a:r>
            <a:endParaRPr lang="zh-TW" altLang="en-US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對我最重要的，不是你有否成就，而是你是否快樂</a:t>
            </a:r>
            <a:r>
              <a:rPr lang="zh-CN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CN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而在現代的生活架構裡，什麼樣的工作比較可能給你快樂</a:t>
            </a:r>
            <a:r>
              <a:rPr lang="en-US" altLang="zh-CN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第一，它給你意義，你的工作不把你綁架，讓你做工作的俘虜，</a:t>
            </a:r>
            <a:r>
              <a:rPr lang="zh-CN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第二，它給你時間，容許你去充分體驗生活。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」</a:t>
            </a: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447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來自媽媽的愛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899339"/>
            <a:ext cx="7772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「我要求你讀書用功，不是因為我要你跟別人比成就，而是因為，我</a:t>
            </a:r>
            <a:r>
              <a:rPr lang="zh-CN" altLang="en-US" sz="6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希望你將來擁有更多選擇的權利</a:t>
            </a:r>
            <a:r>
              <a:rPr lang="zh-CN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，選擇有意義、有時間的工作，而不是被迫謀生。」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51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5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點起床</a:t>
            </a:r>
            <a:r>
              <a:rPr lang="en-US" altLang="zh-TW" sz="5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,4</a:t>
            </a:r>
            <a:r>
              <a:rPr lang="zh-TW" altLang="en-US" sz="5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點練球</a:t>
            </a:r>
            <a:r>
              <a:rPr lang="zh-TW" altLang="en-US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的科比</a:t>
            </a:r>
          </a:p>
        </p:txBody>
      </p:sp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3383007"/>
            <a:ext cx="1828800" cy="2495550"/>
          </a:xfrm>
          <a:prstGeom prst="rect">
            <a:avLst/>
          </a:prstGeom>
        </p:spPr>
      </p:pic>
      <p:sp>
        <p:nvSpPr>
          <p:cNvPr id="5" name="標題 3"/>
          <p:cNvSpPr txBox="1">
            <a:spLocks/>
          </p:cNvSpPr>
          <p:nvPr/>
        </p:nvSpPr>
        <p:spPr>
          <a:xfrm>
            <a:off x="812075" y="512064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我是這樣的努力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0950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木刻字型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765</TotalTime>
  <Words>463</Words>
  <Application>Microsoft Office PowerPoint</Application>
  <PresentationFormat>如螢幕大小 (4:3)</PresentationFormat>
  <Paragraphs>47</Paragraphs>
  <Slides>15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微軟正黑體</vt:lpstr>
      <vt:lpstr>新細明體</vt:lpstr>
      <vt:lpstr>標楷體</vt:lpstr>
      <vt:lpstr>Calibri</vt:lpstr>
      <vt:lpstr>Calibri Light</vt:lpstr>
      <vt:lpstr>Rockwell</vt:lpstr>
      <vt:lpstr>Rockwell Condensed</vt:lpstr>
      <vt:lpstr>Wingdings</vt:lpstr>
      <vt:lpstr>Wingdings 2</vt:lpstr>
      <vt:lpstr>HDOfficeLightV0</vt:lpstr>
      <vt:lpstr>1_HDOfficeLightV0</vt:lpstr>
      <vt:lpstr>木刻字型</vt:lpstr>
      <vt:lpstr>我們這一班  為什麼要努力讀書</vt:lpstr>
      <vt:lpstr>2018年6月3日，星期天 上午9:04</vt:lpstr>
      <vt:lpstr>PowerPoint 簡報</vt:lpstr>
      <vt:lpstr>討論、分享:</vt:lpstr>
      <vt:lpstr>來自媽媽的愛：(摘錄自龍應台)</vt:lpstr>
      <vt:lpstr>來自媽媽的愛：</vt:lpstr>
      <vt:lpstr>來自媽媽的愛：</vt:lpstr>
      <vt:lpstr>來自媽媽的愛：</vt:lpstr>
      <vt:lpstr>　</vt:lpstr>
      <vt:lpstr>討論、分享:</vt:lpstr>
      <vt:lpstr>討論、分享:</vt:lpstr>
      <vt:lpstr>討論、分享:</vt:lpstr>
      <vt:lpstr>就讀本校優勢</vt:lpstr>
      <vt:lpstr>寄語</vt:lpstr>
      <vt:lpstr>互勉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tst</dc:creator>
  <cp:lastModifiedBy>TST</cp:lastModifiedBy>
  <cp:revision>48</cp:revision>
  <dcterms:created xsi:type="dcterms:W3CDTF">2018-06-05T14:49:34Z</dcterms:created>
  <dcterms:modified xsi:type="dcterms:W3CDTF">2018-09-13T03:42:20Z</dcterms:modified>
</cp:coreProperties>
</file>